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8FBBF5-BCD9-5023-65BA-76FF6AAC3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4C2D65D-65D1-7C80-2349-7E1528003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182E70-6C00-CD0E-5CDD-EEB6983AE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D9C769-45E9-7BBC-470C-7847D3E2D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6305A5-DD24-921E-D2B3-E553A068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14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AD43EA-513D-9A99-E804-9B9C59BBD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1219A9D-CBCA-B8FF-95B7-B978886BA0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0D6FD1-1316-EB29-F1DE-2B82E02A8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8A5189-2C95-1F6E-53B1-909C9EDCC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C6976E3-1B4E-35CA-06D7-0702C14DA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2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ED60F4A-1C5A-0741-8E85-F3270DF27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B6D4DC5-FB90-669D-3E7E-F13F063F77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A7FA0D-77A3-E020-795F-BA102DF2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71041A-BE30-784A-EB49-8D3EAC5AE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7B21A80-A1CB-D1BE-E819-CFCEFDCF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38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F9F220-C2E7-68FB-19E4-A1C43F479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17D410-EA41-3ED4-D6F3-E84D31CE6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F80CAB-04C7-6A9F-0533-F4F759C6A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7B2876-56A9-A1CE-A06D-67BD72A1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FAC06F-927E-8DF7-97F8-53F885DD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72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EED54E-FAF3-788E-1706-CFABDC3D7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870CDF3-F9AC-FFE0-7838-1671B53D2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1CAF99-24A8-8AF1-9721-2A94F5BA9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89ED166-AB99-3A8D-D1A0-107AE6CA6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774AEE-DAA4-E76D-02C1-9E8DCC36E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8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93D48F-BFAE-E5C5-58B0-5046B29AC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9903A6-22D7-C505-6401-688A5C99F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A011DAE-6945-A963-BE54-ECEF7126F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2465407-0987-DAC9-BF2B-24E48D153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16B7FE6-EAD3-36E5-2592-2F618CFFB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6BF90C8-2C45-2AED-8005-67123B783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8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8D1991-1814-D694-6261-E2A6374AF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FF6CA5D-5610-35BE-9104-772988CC7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0A9579-E386-CD58-43A2-6015EFAFB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E388841-1795-C8C1-6A27-EB3247F7B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85E2A1-0301-4238-97FD-01F1D9CA3B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FCC002C-FAD1-8FAE-4ED7-00CD790D2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8D11D59-AE85-3E72-4F68-D28D44768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A0F348A-F523-B4EC-5D6C-1BC70016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6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13CB35-7899-0EFE-AAC8-68D5AC779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93C8692-8D9C-63D6-B4DD-0E2902D5D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499422C-40DF-A2F4-6839-57C36A23F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CFCB37A-9786-0147-47AF-AA0B2AA2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4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BC0C2F3-881B-C84A-4DAE-AEF2B06B7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343C723-E7AA-76E8-A60B-A0B8E7E75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0DBEA26-49CD-7E0B-BB8B-6577ACF84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0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900C50-C154-FA49-4190-CDE3B4000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54ED77-D76B-D013-C4CD-F69BC314B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98A9E39-A461-70F6-82FE-F2C372248F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57D102-140D-0468-4BDA-57C1401D8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996A08A-D4C8-5F71-9C6F-5C358E3D4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BE24E7-553F-C88F-99EB-74F34E68A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78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7A9F33-76A7-BB1C-7A9B-62001504B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BD9D58D-7A49-2671-6BF0-EA5B817C16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E42A95E-45ED-4345-DF85-26D3CBB54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E314C2-04D1-F06B-EB02-679D88CE4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6E3388-70C3-31FD-887D-F5276513D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94446F4-4FA4-E9CB-DA32-9EE1059F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3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A72AA04-08E1-548B-55DE-9A2B234E8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D436413-5E1B-E110-61AF-12F01DC35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779886-4818-2849-1A91-56D6074BCA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D254C-0E8B-40B4-8B74-A61205C62CF7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A01E80-9029-C93E-C012-2830A735F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68BEC16-9F93-5EE3-0631-9531B8C73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E2F41-8AAD-4992-AB1A-1149A162B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1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smilanrakicbg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8C0F4AB6-B1AA-3CE3-3C56-87E09012E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470" y="0"/>
            <a:ext cx="746053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DAAA5BD-99C4-2E3C-FAB2-FAEE90875F8A}"/>
              </a:ext>
            </a:extLst>
          </p:cNvPr>
          <p:cNvSpPr txBox="1"/>
          <p:nvPr/>
        </p:nvSpPr>
        <p:spPr>
          <a:xfrm>
            <a:off x="3685881" y="1800520"/>
            <a:ext cx="42797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Поштовани родитељи/старатељи,</a:t>
            </a:r>
          </a:p>
          <a:p>
            <a:r>
              <a:rPr lang="sr-Cyrl-RS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Обавештавамо Вас да је почео упис деце у Припремни предшколски програм за 2025/26. годину. Право на упис имају деца рођена од 1.3.2019. године до 29.2.2020. године. Молбу за упис можете предати лично или на мејл </a:t>
            </a:r>
            <a:r>
              <a:rPr lang="sr-Latn-RS" sz="2000" dirty="0">
                <a:solidFill>
                  <a:srgbClr val="0563C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osmilanrakicbg</a:t>
            </a:r>
            <a:r>
              <a:rPr lang="en-US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@gmail.com</a:t>
            </a:r>
            <a:r>
              <a:rPr lang="en-US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назнаком „за секретара“.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363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tamara</dc:creator>
  <cp:lastModifiedBy>kata sekretar</cp:lastModifiedBy>
  <cp:revision>1</cp:revision>
  <dcterms:created xsi:type="dcterms:W3CDTF">2025-03-13T15:22:23Z</dcterms:created>
  <dcterms:modified xsi:type="dcterms:W3CDTF">2025-03-14T11:14:38Z</dcterms:modified>
</cp:coreProperties>
</file>